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9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570" r:id="rId25"/>
    <p:sldId id="499" r:id="rId26"/>
    <p:sldId id="309" r:id="rId27"/>
    <p:sldId id="506" r:id="rId28"/>
    <p:sldId id="507" r:id="rId29"/>
    <p:sldId id="508" r:id="rId30"/>
    <p:sldId id="571" r:id="rId31"/>
    <p:sldId id="572" r:id="rId32"/>
    <p:sldId id="510" r:id="rId33"/>
    <p:sldId id="340" r:id="rId34"/>
    <p:sldId id="512" r:id="rId35"/>
    <p:sldId id="513" r:id="rId36"/>
    <p:sldId id="514" r:id="rId37"/>
    <p:sldId id="529" r:id="rId38"/>
    <p:sldId id="573" r:id="rId39"/>
    <p:sldId id="531" r:id="rId40"/>
    <p:sldId id="518" r:id="rId41"/>
    <p:sldId id="315" r:id="rId42"/>
    <p:sldId id="522" r:id="rId43"/>
    <p:sldId id="523" r:id="rId44"/>
    <p:sldId id="521" r:id="rId45"/>
    <p:sldId id="524" r:id="rId46"/>
    <p:sldId id="525" r:id="rId47"/>
    <p:sldId id="526" r:id="rId48"/>
    <p:sldId id="527" r:id="rId49"/>
    <p:sldId id="574" r:id="rId50"/>
    <p:sldId id="533" r:id="rId51"/>
    <p:sldId id="542" r:id="rId52"/>
    <p:sldId id="543" r:id="rId53"/>
    <p:sldId id="544" r:id="rId54"/>
    <p:sldId id="545" r:id="rId55"/>
    <p:sldId id="546" r:id="rId56"/>
    <p:sldId id="548" r:id="rId57"/>
    <p:sldId id="575" r:id="rId58"/>
    <p:sldId id="485" r:id="rId59"/>
    <p:sldId id="549" r:id="rId60"/>
    <p:sldId id="550" r:id="rId61"/>
    <p:sldId id="552" r:id="rId62"/>
    <p:sldId id="576" r:id="rId63"/>
    <p:sldId id="503" r:id="rId64"/>
    <p:sldId id="311" r:id="rId65"/>
    <p:sldId id="577" r:id="rId66"/>
    <p:sldId id="578" r:id="rId67"/>
    <p:sldId id="579" r:id="rId68"/>
    <p:sldId id="363" r:id="rId69"/>
    <p:sldId id="555" r:id="rId70"/>
    <p:sldId id="556" r:id="rId71"/>
    <p:sldId id="580" r:id="rId72"/>
    <p:sldId id="581" r:id="rId73"/>
    <p:sldId id="582" r:id="rId74"/>
    <p:sldId id="558" r:id="rId75"/>
    <p:sldId id="559" r:id="rId76"/>
    <p:sldId id="560" r:id="rId77"/>
    <p:sldId id="561" r:id="rId78"/>
    <p:sldId id="583" r:id="rId79"/>
    <p:sldId id="584" r:id="rId80"/>
    <p:sldId id="591" r:id="rId81"/>
    <p:sldId id="563" r:id="rId82"/>
    <p:sldId id="586" r:id="rId83"/>
    <p:sldId id="587" r:id="rId84"/>
    <p:sldId id="588" r:id="rId85"/>
    <p:sldId id="567" r:id="rId86"/>
    <p:sldId id="590" r:id="rId87"/>
    <p:sldId id="592" r:id="rId8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570"/>
            <p14:sldId id="499"/>
            <p14:sldId id="309"/>
            <p14:sldId id="506"/>
            <p14:sldId id="507"/>
            <p14:sldId id="508"/>
            <p14:sldId id="571"/>
            <p14:sldId id="572"/>
            <p14:sldId id="510"/>
            <p14:sldId id="340"/>
            <p14:sldId id="512"/>
            <p14:sldId id="513"/>
            <p14:sldId id="514"/>
            <p14:sldId id="529"/>
            <p14:sldId id="573"/>
            <p14:sldId id="531"/>
            <p14:sldId id="518"/>
            <p14:sldId id="315"/>
            <p14:sldId id="522"/>
            <p14:sldId id="523"/>
            <p14:sldId id="521"/>
            <p14:sldId id="524"/>
            <p14:sldId id="525"/>
            <p14:sldId id="526"/>
            <p14:sldId id="527"/>
            <p14:sldId id="574"/>
            <p14:sldId id="533"/>
            <p14:sldId id="542"/>
            <p14:sldId id="543"/>
            <p14:sldId id="544"/>
            <p14:sldId id="545"/>
            <p14:sldId id="546"/>
            <p14:sldId id="548"/>
            <p14:sldId id="575"/>
            <p14:sldId id="485"/>
            <p14:sldId id="549"/>
            <p14:sldId id="550"/>
            <p14:sldId id="552"/>
            <p14:sldId id="576"/>
            <p14:sldId id="503"/>
            <p14:sldId id="311"/>
            <p14:sldId id="577"/>
            <p14:sldId id="578"/>
            <p14:sldId id="579"/>
            <p14:sldId id="363"/>
            <p14:sldId id="555"/>
            <p14:sldId id="556"/>
            <p14:sldId id="580"/>
            <p14:sldId id="581"/>
            <p14:sldId id="582"/>
            <p14:sldId id="558"/>
            <p14:sldId id="559"/>
            <p14:sldId id="560"/>
            <p14:sldId id="561"/>
            <p14:sldId id="583"/>
            <p14:sldId id="584"/>
            <p14:sldId id="591"/>
            <p14:sldId id="563"/>
            <p14:sldId id="586"/>
            <p14:sldId id="587"/>
            <p14:sldId id="588"/>
            <p14:sldId id="567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18/03/2022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18/03/2022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18/03/2022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12" Type="http://schemas.openxmlformats.org/officeDocument/2006/relationships/image" Target="../media/image1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99244F-5DBA-476A-A0CB-45E8F156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3" y="555382"/>
            <a:ext cx="7315834" cy="5486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EFF89-5F90-42E6-94A9-30DBF3891DC8}"/>
              </a:ext>
            </a:extLst>
          </p:cNvPr>
          <p:cNvSpPr txBox="1"/>
          <p:nvPr/>
        </p:nvSpPr>
        <p:spPr>
          <a:xfrm>
            <a:off x="5947576" y="5915770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Correggi</a:t>
            </a:r>
          </a:p>
        </p:txBody>
      </p:sp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2E9B5B9-F4E7-4F2C-BC10-477A7EB7C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84" y="4566177"/>
            <a:ext cx="2957594" cy="2218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5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64236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3030279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69333"/>
            <a:ext cx="3104555" cy="11579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AA47-CC8D-40AC-B8BA-8B12A795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3" y="2993933"/>
            <a:ext cx="6217187" cy="20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53889"/>
            <a:ext cx="2494955" cy="15153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127909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0240FF-6A4B-4C21-BD04-443FF13C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71" y="2172620"/>
            <a:ext cx="6082955" cy="456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1FC12-FDB1-4072-86B7-D72B882C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1" y="829473"/>
            <a:ext cx="5760000" cy="392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(***).Coef=-1.9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b="1" u="sng" dirty="0"/>
              <a:t> </a:t>
            </a:r>
            <a:r>
              <a:rPr lang="it-IT" b="1" u="sng" dirty="0" err="1"/>
              <a:t>nodrmal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043081" y="1553889"/>
            <a:ext cx="2995287" cy="1302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681574" y="2643964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97226" y="478890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AIC=772.19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1789951" y="4868834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407266" y="483448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39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1D3A4F7-F913-46E5-AB59-338A408F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41" y="1580949"/>
            <a:ext cx="6082955" cy="4562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1432112" y="67235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99F08-1B56-4BE5-A4AD-37319465E8D8}"/>
              </a:ext>
            </a:extLst>
          </p:cNvPr>
          <p:cNvSpPr txBox="1"/>
          <p:nvPr/>
        </p:nvSpPr>
        <p:spPr>
          <a:xfrm>
            <a:off x="7271086" y="1320816"/>
            <a:ext cx="462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 err="1"/>
              <a:t>Normalized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7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B73DB-DF2A-437C-ACCE-D95B9EBB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59606"/>
            <a:ext cx="5760000" cy="3908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944207"/>
            <a:ext cx="2770370" cy="7989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500843" y="2410047"/>
            <a:ext cx="638908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299990" y="223996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AIC=509.47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A52AF-FF0F-4A47-98A9-0E3FCF8A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77321"/>
            <a:ext cx="5760000" cy="415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728763"/>
            <a:ext cx="26562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34424" y="2616973"/>
            <a:ext cx="319454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0708EA-5B8C-4DC3-ABCC-75B5EE7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69717"/>
            <a:ext cx="5760000" cy="401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56243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53948" y="2657595"/>
            <a:ext cx="319454" cy="443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DE8A-E0A6-4E6C-A910-ABBBB183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814"/>
            <a:ext cx="5670964" cy="2308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188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72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FF1D82-83C0-44EA-88D2-4E60C53435C7}"/>
              </a:ext>
            </a:extLst>
          </p:cNvPr>
          <p:cNvSpPr txBox="1"/>
          <p:nvPr/>
        </p:nvSpPr>
        <p:spPr>
          <a:xfrm>
            <a:off x="337246" y="980278"/>
            <a:ext cx="508945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cm are </a:t>
            </a:r>
            <a:r>
              <a:rPr lang="it-IT" sz="1400" dirty="0" err="1">
                <a:highlight>
                  <a:srgbClr val="FFFF00"/>
                </a:highlight>
              </a:rPr>
              <a:t>correlated</a:t>
            </a:r>
            <a:r>
              <a:rPr lang="it-IT" sz="1400" dirty="0">
                <a:highlight>
                  <a:srgbClr val="FFFF00"/>
                </a:highlight>
              </a:rPr>
              <a:t>. I </a:t>
            </a:r>
            <a:r>
              <a:rPr lang="it-IT" sz="1400" dirty="0" err="1">
                <a:highlight>
                  <a:srgbClr val="FFFF00"/>
                </a:highlight>
              </a:rPr>
              <a:t>will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keep</a:t>
            </a:r>
            <a:r>
              <a:rPr lang="it-IT" sz="1400" dirty="0">
                <a:highlight>
                  <a:srgbClr val="FFFF00"/>
                </a:highlight>
              </a:rPr>
              <a:t> just one of </a:t>
            </a:r>
            <a:r>
              <a:rPr lang="it-IT" sz="1400" dirty="0" err="1">
                <a:highlight>
                  <a:srgbClr val="FFFF00"/>
                </a:highlight>
              </a:rPr>
              <a:t>those</a:t>
            </a:r>
            <a:r>
              <a:rPr lang="it-IT" sz="1400" dirty="0">
                <a:highlight>
                  <a:srgbClr val="FFFF00"/>
                </a:highlight>
              </a:rPr>
              <a:t>: LENGTH_NODE </a:t>
            </a:r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the more </a:t>
            </a:r>
            <a:r>
              <a:rPr lang="it-IT" sz="1400" dirty="0" err="1">
                <a:highlight>
                  <a:srgbClr val="FFFF00"/>
                </a:highlight>
              </a:rPr>
              <a:t>significant</a:t>
            </a:r>
            <a:r>
              <a:rPr lang="it-IT" sz="1400" dirty="0">
                <a:highlight>
                  <a:srgbClr val="FFFF00"/>
                </a:highlight>
              </a:rPr>
              <a:t>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u="sng" dirty="0" err="1">
                <a:highlight>
                  <a:srgbClr val="FFFF00"/>
                </a:highlight>
              </a:rPr>
              <a:t>If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length</a:t>
            </a:r>
            <a:r>
              <a:rPr lang="it-IT" sz="1400" u="sng" dirty="0">
                <a:highlight>
                  <a:srgbClr val="FFFF00"/>
                </a:highlight>
              </a:rPr>
              <a:t> cm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alone </a:t>
            </a:r>
            <a:r>
              <a:rPr lang="it-IT" sz="1400" u="sng" dirty="0" err="1">
                <a:highlight>
                  <a:srgbClr val="FFFF00"/>
                </a:highlight>
              </a:rPr>
              <a:t>it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not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significant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any</a:t>
            </a:r>
            <a:r>
              <a:rPr lang="it-IT" sz="1400" u="sng" dirty="0">
                <a:highlight>
                  <a:srgbClr val="FFFF00"/>
                </a:highlight>
              </a:rPr>
              <a:t> more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1C83757-4D03-4913-93F3-83ACAE4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AA050-08C8-4D4A-8588-9FD19941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96" y="2201562"/>
            <a:ext cx="5245220" cy="3185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2C604-17FC-4A40-8742-4AAB4663BE7F}"/>
              </a:ext>
            </a:extLst>
          </p:cNvPr>
          <p:cNvSpPr/>
          <p:nvPr/>
        </p:nvSpPr>
        <p:spPr>
          <a:xfrm>
            <a:off x="4019909" y="3910642"/>
            <a:ext cx="672861" cy="1725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EABDF5-6F00-49C3-8E05-763EE9B2EC33}"/>
              </a:ext>
            </a:extLst>
          </p:cNvPr>
          <p:cNvCxnSpPr>
            <a:cxnSpLocks/>
          </p:cNvCxnSpPr>
          <p:nvPr/>
        </p:nvCxnSpPr>
        <p:spPr>
          <a:xfrm>
            <a:off x="2955806" y="1849919"/>
            <a:ext cx="1699034" cy="206072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FBFBAE-4B3D-4128-AF99-8E890717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09" y="1943134"/>
            <a:ext cx="576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42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44BE5D-CA24-4565-AF7E-F43EC6DE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3" y="815969"/>
            <a:ext cx="5760000" cy="3605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Ratio: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significnt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Rank_node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(*). But with 8% of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casuality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ratio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(cm)/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297876"/>
            <a:ext cx="2656243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726972" y="2512813"/>
            <a:ext cx="747261" cy="3569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4B4D961-9772-48C5-B6F0-517D33CD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96" y="2225616"/>
            <a:ext cx="5464965" cy="409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C4F9E-9A05-419F-A74A-0550A80C0D55}"/>
              </a:ext>
            </a:extLst>
          </p:cNvPr>
          <p:cNvSpPr txBox="1"/>
          <p:nvPr/>
        </p:nvSpPr>
        <p:spPr>
          <a:xfrm>
            <a:off x="1334218" y="4876800"/>
            <a:ext cx="339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Thus</a:t>
            </a:r>
            <a:r>
              <a:rPr lang="it-IT" dirty="0">
                <a:highlight>
                  <a:srgbClr val="FFFF00"/>
                </a:highlight>
              </a:rPr>
              <a:t>, the model </a:t>
            </a:r>
            <a:r>
              <a:rPr lang="it-IT" dirty="0" err="1">
                <a:highlight>
                  <a:srgbClr val="FFFF00"/>
                </a:highlight>
              </a:rPr>
              <a:t>that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has</a:t>
            </a:r>
            <a:r>
              <a:rPr lang="it-IT" dirty="0">
                <a:highlight>
                  <a:srgbClr val="FFFF00"/>
                </a:highlight>
              </a:rPr>
              <a:t> more </a:t>
            </a:r>
            <a:r>
              <a:rPr lang="it-IT" dirty="0" err="1">
                <a:highlight>
                  <a:srgbClr val="FFFF00"/>
                </a:highlight>
              </a:rPr>
              <a:t>sense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the one </a:t>
            </a:r>
            <a:r>
              <a:rPr lang="it-IT" dirty="0" err="1">
                <a:highlight>
                  <a:srgbClr val="FFFF00"/>
                </a:highlight>
              </a:rPr>
              <a:t>considering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only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(</a:t>
            </a:r>
            <a:r>
              <a:rPr lang="it-IT" dirty="0" err="1">
                <a:highlight>
                  <a:srgbClr val="FFFF00"/>
                </a:highlight>
              </a:rPr>
              <a:t>nodes</a:t>
            </a:r>
            <a:r>
              <a:rPr lang="it-IT" dirty="0">
                <a:highlight>
                  <a:srgbClr val="FFFF00"/>
                </a:highligh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55567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Actually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125-A17A-43E3-BC18-359911DB1C69}"/>
              </a:ext>
            </a:extLst>
          </p:cNvPr>
          <p:cNvSpPr txBox="1"/>
          <p:nvPr/>
        </p:nvSpPr>
        <p:spPr>
          <a:xfrm>
            <a:off x="6154310" y="5096786"/>
            <a:ext cx="163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M+v</a:t>
            </a:r>
            <a:r>
              <a:rPr lang="it-IT" dirty="0"/>
              <a:t> somma?</a:t>
            </a:r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8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412272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37447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159594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7B0D3-B5C7-4B39-94C7-30F5DE03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8" y="726574"/>
            <a:ext cx="5760000" cy="4398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832063" y="2059499"/>
            <a:ext cx="3209563" cy="8916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523559" y="2576422"/>
            <a:ext cx="308504" cy="749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B3556-067F-403B-A1B5-4ACBCBBF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22" y="2915032"/>
            <a:ext cx="5760000" cy="22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5FB17-146E-4482-8DCD-082A52AC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7693"/>
            <a:ext cx="4925158" cy="1761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862841" y="1569920"/>
            <a:ext cx="702744" cy="1113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length_node</a:t>
            </a:r>
            <a:r>
              <a:rPr lang="it-IT" dirty="0"/>
              <a:t> from the glm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26F2D31-0A61-4056-84D3-59C6F5E5C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60" y="2049275"/>
            <a:ext cx="5124408" cy="3843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273C3E-B858-4D8C-A3BD-963DF142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278" y="1934478"/>
            <a:ext cx="5760000" cy="4196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372A7-0A40-4627-93A7-0807C2B4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6" y="787341"/>
            <a:ext cx="5760000" cy="38139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386470" y="1628612"/>
            <a:ext cx="3655156" cy="11075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077966" y="2466754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70064" y="409843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61223" y="4755748"/>
            <a:ext cx="2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754209" y="4836564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4589780" y="2700103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3480F2-D546-4698-B026-A214F9849F79}"/>
              </a:ext>
            </a:extLst>
          </p:cNvPr>
          <p:cNvSpPr txBox="1"/>
          <p:nvPr/>
        </p:nvSpPr>
        <p:spPr>
          <a:xfrm>
            <a:off x="2490144" y="5222235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71D9D7-E4D4-4DD6-B458-6A57884A7DD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17978" y="4255697"/>
            <a:ext cx="4822469" cy="12281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9A77E79-20BB-4E40-B8C4-B685EB6221CC}"/>
              </a:ext>
            </a:extLst>
          </p:cNvPr>
          <p:cNvSpPr/>
          <p:nvPr/>
        </p:nvSpPr>
        <p:spPr>
          <a:xfrm>
            <a:off x="10887856" y="3943262"/>
            <a:ext cx="378242" cy="312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63BC20-8B87-4C09-9383-C0BCAE030E24}"/>
              </a:ext>
            </a:extLst>
          </p:cNvPr>
          <p:cNvSpPr txBox="1"/>
          <p:nvPr/>
        </p:nvSpPr>
        <p:spPr>
          <a:xfrm>
            <a:off x="6125501" y="6142986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E92B4B9-9783-43E3-9487-6EB781DF1648}"/>
              </a:ext>
            </a:extLst>
          </p:cNvPr>
          <p:cNvSpPr/>
          <p:nvPr/>
        </p:nvSpPr>
        <p:spPr>
          <a:xfrm>
            <a:off x="8534026" y="6191880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094BB-4139-4F53-B7A9-610053D38C1A}"/>
              </a:ext>
            </a:extLst>
          </p:cNvPr>
          <p:cNvSpPr txBox="1"/>
          <p:nvPr/>
        </p:nvSpPr>
        <p:spPr>
          <a:xfrm>
            <a:off x="10933456" y="3265232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75DFDCA-27E2-416B-BB02-E6D67FA45C64}"/>
              </a:ext>
            </a:extLst>
          </p:cNvPr>
          <p:cNvSpPr/>
          <p:nvPr/>
        </p:nvSpPr>
        <p:spPr>
          <a:xfrm>
            <a:off x="5910530" y="2789208"/>
            <a:ext cx="565032" cy="2162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FC0458F-871B-4BB3-9C38-E44AC515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4517663"/>
            <a:ext cx="4009011" cy="143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83079-42D2-4DE8-B08F-BBCCB530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1" y="697669"/>
            <a:ext cx="5760000" cy="34624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96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248837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19888" y="3489066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234718" y="414833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56896" y="418056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325183" y="5150663"/>
            <a:ext cx="663426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9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256F8-E70E-49D9-8D3F-F825AC15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6" y="751278"/>
            <a:ext cx="5760000" cy="4256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786594" y="1834237"/>
            <a:ext cx="3132563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420834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5760000" cy="390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20717" y="1026610"/>
            <a:ext cx="3555147" cy="17011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54957" y="2459414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2F8A3-50A8-489F-AD30-9DFA1052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90" y="2396293"/>
            <a:ext cx="5760000" cy="2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3682047" cy="2497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A263F4-15AF-47DC-BD74-3E11E807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84" y="202483"/>
            <a:ext cx="4376784" cy="3282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82576B-DA19-46A2-B9BB-F6A091078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17" y="3348146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C136D22-6950-4B25-A82C-CD8DDB27D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61" y="3247800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4807F30-5392-4109-A6B9-97605D246971}"/>
              </a:ext>
            </a:extLst>
          </p:cNvPr>
          <p:cNvSpPr/>
          <p:nvPr/>
        </p:nvSpPr>
        <p:spPr>
          <a:xfrm>
            <a:off x="3526260" y="2794958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72D9C7C-0D9E-4B54-BAAF-4AA175DC2702}"/>
              </a:ext>
            </a:extLst>
          </p:cNvPr>
          <p:cNvSpPr/>
          <p:nvPr/>
        </p:nvSpPr>
        <p:spPr>
          <a:xfrm rot="4744538">
            <a:off x="5813510" y="387042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E8717A-1F47-4474-B0EA-9F732AFFDB26}"/>
              </a:ext>
            </a:extLst>
          </p:cNvPr>
          <p:cNvSpPr/>
          <p:nvPr/>
        </p:nvSpPr>
        <p:spPr>
          <a:xfrm rot="17042971">
            <a:off x="928436" y="320847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34A04-00DE-43F4-9A75-81BF787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64492"/>
            <a:ext cx="5760000" cy="3384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(***).Coef=0.03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07407" y="595723"/>
            <a:ext cx="3568457" cy="185318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41647" y="2321392"/>
            <a:ext cx="365760" cy="2550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730168" y="4266223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127257" y="4207397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AIC=1607.6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DA9046-7A21-4A31-AA9D-739B45EC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9" y="1802028"/>
            <a:ext cx="5946998" cy="4460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1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720421" y="1321855"/>
            <a:ext cx="8696081" cy="4038588"/>
            <a:chOff x="-291636" y="185977"/>
            <a:chExt cx="8696081" cy="40385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197222" y="185977"/>
              <a:ext cx="7165955" cy="4038588"/>
              <a:chOff x="-30850" y="-720141"/>
              <a:chExt cx="7165955" cy="403858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V="1">
                <a:off x="1171156" y="-720141"/>
                <a:ext cx="96756" cy="2062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30850" y="-720141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flipH="1">
            <a:off x="3019182" y="1847428"/>
            <a:ext cx="94415" cy="198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2981986" y="1851760"/>
            <a:ext cx="3136867" cy="967248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flipH="1">
            <a:off x="2998330" y="5360443"/>
            <a:ext cx="23264" cy="64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603116" y="5067697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683223" y="2819008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21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47F56-BA42-42C8-9281-D873BD22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" y="744830"/>
            <a:ext cx="5760000" cy="4283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130425" y="1638580"/>
            <a:ext cx="2721106" cy="13093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637444" y="2600607"/>
            <a:ext cx="492981" cy="694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371A66-4F58-46B0-9D8D-E1B4E4E0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20" y="3381336"/>
            <a:ext cx="4817580" cy="3000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E2253-241F-44C5-BF9B-A1A69838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0574"/>
            <a:ext cx="5760000" cy="3875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710022" y="1207693"/>
            <a:ext cx="3112174" cy="1572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311041" y="2599605"/>
            <a:ext cx="398981" cy="3621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86859" y="5696347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2B29C-59F3-4923-8713-2774415C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44830"/>
            <a:ext cx="3448054" cy="232018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9A221DE-84FD-44A6-B898-7B4B4170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87" y="299048"/>
            <a:ext cx="4503306" cy="3377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3634527-F029-45CD-9055-AAB9129A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3991"/>
            <a:ext cx="4566566" cy="3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1B9722EB-D679-41DB-AB7E-50B20EA76533}"/>
              </a:ext>
            </a:extLst>
          </p:cNvPr>
          <p:cNvSpPr/>
          <p:nvPr/>
        </p:nvSpPr>
        <p:spPr>
          <a:xfrm>
            <a:off x="3204207" y="2702472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E8C1ED-AC36-4DDC-9687-0328282DEBF1}"/>
              </a:ext>
            </a:extLst>
          </p:cNvPr>
          <p:cNvSpPr/>
          <p:nvPr/>
        </p:nvSpPr>
        <p:spPr>
          <a:xfrm rot="4744538">
            <a:off x="5491457" y="377794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45AED6B-4143-4F77-8F70-74D79919AE4F}"/>
              </a:ext>
            </a:extLst>
          </p:cNvPr>
          <p:cNvSpPr/>
          <p:nvPr/>
        </p:nvSpPr>
        <p:spPr>
          <a:xfrm rot="17042971">
            <a:off x="606383" y="311599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CAB11-D78C-4F7E-B535-32BD0DC7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8213"/>
            <a:ext cx="5760000" cy="303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4169433" y="577623"/>
            <a:ext cx="3744778" cy="16851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3770452" y="2184979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AIC=858.31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7122ECF-E43A-473F-B367-41976EF97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38" y="1948905"/>
            <a:ext cx="5851405" cy="43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5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6CA23-E3A0-4E4A-BC1F-FA9682ED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2" y="774272"/>
            <a:ext cx="5760000" cy="38853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Coef=4.5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5037826" y="793066"/>
            <a:ext cx="2876385" cy="20016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4638845" y="2716930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AIC=847.31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2418DC-28CB-43A5-AAE4-2FCA54A2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97" y="2007503"/>
            <a:ext cx="5620985" cy="4215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4A92A04D-7706-4901-ADA4-A31A48E1A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9" y="3688399"/>
            <a:ext cx="3814189" cy="2860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C0E7D3-C012-4F20-B03B-648B2A995C7B}"/>
              </a:ext>
            </a:extLst>
          </p:cNvPr>
          <p:cNvCxnSpPr>
            <a:cxnSpLocks/>
          </p:cNvCxnSpPr>
          <p:nvPr/>
        </p:nvCxnSpPr>
        <p:spPr>
          <a:xfrm flipH="1">
            <a:off x="6136755" y="5118720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F2C887-08E2-415F-B1D6-4108E7B6B38B}"/>
              </a:ext>
            </a:extLst>
          </p:cNvPr>
          <p:cNvSpPr txBox="1"/>
          <p:nvPr/>
        </p:nvSpPr>
        <p:spPr>
          <a:xfrm>
            <a:off x="6577147" y="5869222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225A1-527C-493F-96F6-B04D5CF6017B}"/>
              </a:ext>
            </a:extLst>
          </p:cNvPr>
          <p:cNvSpPr txBox="1"/>
          <p:nvPr/>
        </p:nvSpPr>
        <p:spPr>
          <a:xfrm>
            <a:off x="10661250" y="5850309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43119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DD48B-F5E7-4778-A5C7-375DD2C6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56061"/>
            <a:ext cx="5787062" cy="4878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555339" cy="1092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2C7C3-B3CB-4DF3-B954-5994BA3C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82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03608" y="3143841"/>
            <a:ext cx="149238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DB1C2-E8CB-4FAE-9553-890416D2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72219"/>
            <a:ext cx="5760000" cy="47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26612" y="3153254"/>
            <a:ext cx="1469384" cy="764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16706-4166-4297-A6B5-DFF5680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37" y="3081046"/>
            <a:ext cx="5760000" cy="22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02EE8-C78E-41DC-8902-F3ABDD7C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50" y="2774413"/>
            <a:ext cx="4680000" cy="346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610929" y="1476595"/>
            <a:ext cx="656731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3322944" y="5102629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6163" y="910217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distance+rank+m+v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7EEEF36-B6D3-4D49-B12B-82A7B144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7B7B85C-20E8-4000-AEC8-3D461105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8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B0A02EC0-03B4-448C-A751-6A231B2D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A6790AE4-5B4C-4344-8F1D-2E6BB065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4021475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85808BDD-A3FA-4EA3-A6D1-9315E16E5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0" y="3996009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98C1E8AE-2927-47A5-BE25-7B276918D19F}"/>
              </a:ext>
            </a:extLst>
          </p:cNvPr>
          <p:cNvSpPr/>
          <p:nvPr/>
        </p:nvSpPr>
        <p:spPr>
          <a:xfrm>
            <a:off x="3543511" y="3429000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846A0D-AF36-473F-9639-072A41370E12}"/>
              </a:ext>
            </a:extLst>
          </p:cNvPr>
          <p:cNvSpPr/>
          <p:nvPr/>
        </p:nvSpPr>
        <p:spPr>
          <a:xfrm rot="4744538">
            <a:off x="5667633" y="448721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9412FF4-EFDA-40BB-BC62-8F7F3C329928}"/>
              </a:ext>
            </a:extLst>
          </p:cNvPr>
          <p:cNvSpPr/>
          <p:nvPr/>
        </p:nvSpPr>
        <p:spPr>
          <a:xfrm rot="17042971">
            <a:off x="1624183" y="437160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974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09256-6420-4375-8DBC-E830B5E1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" y="1252386"/>
            <a:ext cx="5760000" cy="401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Coef=-0.75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649542"/>
            <a:ext cx="2675721" cy="1911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560498" y="3153254"/>
            <a:ext cx="635498" cy="1707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AIC=366.44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F2D5B40-0CE8-4077-9EC9-7D412C7D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37" y="2535255"/>
            <a:ext cx="4957985" cy="3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003303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F4674-B66E-4FA9-8961-00A866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8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3036119"/>
            <a:ext cx="1214098" cy="10758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AIC=236.03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D8F3E-780A-404E-9CCE-F182AAA6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474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214098" cy="740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788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C31A6-B871-4CBF-B346-899B9DA7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3671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675721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213178" y="2851630"/>
            <a:ext cx="895417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AIC=234.73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160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BAF82-8540-41E2-B85A-C549E9D1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5760000" cy="4195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675721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86356" y="3174795"/>
            <a:ext cx="1214990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AIC=234.07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731342" y="2256667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5C81-9FCC-4187-99FC-E75DB65C6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47" y="2628370"/>
            <a:ext cx="5760000" cy="27370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B93E7-019B-4D2A-B10F-9F2707FB57FD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82358D6D-C99F-477C-961E-5EB833498CBB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133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386ADE0-801F-4A87-A330-656E9F48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1935825"/>
            <a:ext cx="5355541" cy="401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D46DA938-6A25-4020-9378-1270433D6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935824"/>
            <a:ext cx="5355542" cy="401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C3D176-7BA2-42B9-804B-EFFB1450CB76}"/>
              </a:ext>
            </a:extLst>
          </p:cNvPr>
          <p:cNvSpPr txBox="1"/>
          <p:nvPr/>
        </p:nvSpPr>
        <p:spPr>
          <a:xfrm>
            <a:off x="5085396" y="149405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8877D0-0E7D-4F03-9750-CE29CB92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4539718" cy="3306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CEB01-25BD-4CC0-9D09-9DC2650A1940}"/>
              </a:ext>
            </a:extLst>
          </p:cNvPr>
          <p:cNvSpPr txBox="1"/>
          <p:nvPr/>
        </p:nvSpPr>
        <p:spPr>
          <a:xfrm>
            <a:off x="5085396" y="153547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2E07F68-7C79-4C26-A6E7-F5025BBD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43" y="2053592"/>
            <a:ext cx="6001173" cy="4500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1285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B6DD5A4-4C37-4599-8F75-EBD65AE77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31" y="5481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Flowchart: Collate 79">
            <a:extLst>
              <a:ext uri="{FF2B5EF4-FFF2-40B4-BE49-F238E27FC236}">
                <a16:creationId xmlns:a16="http://schemas.microsoft.com/office/drawing/2014/main" id="{F50FABD2-2298-459A-BF1F-7BDF1E57BB3F}"/>
              </a:ext>
            </a:extLst>
          </p:cNvPr>
          <p:cNvSpPr/>
          <p:nvPr/>
        </p:nvSpPr>
        <p:spPr>
          <a:xfrm rot="7295276">
            <a:off x="3654779" y="5110858"/>
            <a:ext cx="136617" cy="56206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F9BD69-B6C6-4689-BF33-4FBD81E2F85A}"/>
              </a:ext>
            </a:extLst>
          </p:cNvPr>
          <p:cNvSpPr txBox="1"/>
          <p:nvPr/>
        </p:nvSpPr>
        <p:spPr>
          <a:xfrm>
            <a:off x="3807951" y="523126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9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6904</Words>
  <Application>Microsoft Office PowerPoint</Application>
  <PresentationFormat>Widescreen</PresentationFormat>
  <Paragraphs>958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113</cp:revision>
  <dcterms:created xsi:type="dcterms:W3CDTF">2022-01-26T08:17:53Z</dcterms:created>
  <dcterms:modified xsi:type="dcterms:W3CDTF">2022-03-18T12:20:14Z</dcterms:modified>
</cp:coreProperties>
</file>